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rrTEItqkrV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Deadly Meeting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221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47480"/>
            <a:ext cx="8001000" cy="1917290"/>
          </a:xfrm>
        </p:spPr>
        <p:txBody>
          <a:bodyPr/>
          <a:lstStyle/>
          <a:p>
            <a:pPr algn="l"/>
            <a:r>
              <a:rPr lang="en-GB" sz="4000" dirty="0" smtClean="0"/>
              <a:t>Find your new seat. </a:t>
            </a:r>
            <a:br>
              <a:rPr lang="en-GB" sz="4000" dirty="0" smtClean="0"/>
            </a:br>
            <a:r>
              <a:rPr lang="en-GB" sz="3200" dirty="0" smtClean="0"/>
              <a:t>Add at least </a:t>
            </a:r>
            <a:r>
              <a:rPr lang="en-GB" sz="3200" dirty="0" smtClean="0"/>
              <a:t>aspect of Spanish/Aztec Worldview </a:t>
            </a:r>
            <a:r>
              <a:rPr lang="en-GB" sz="3200" dirty="0" smtClean="0"/>
              <a:t>to the Venn </a:t>
            </a:r>
            <a:r>
              <a:rPr lang="en-GB" sz="3200" dirty="0" smtClean="0"/>
              <a:t>diagram on the whiteboard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0423" y="2450669"/>
            <a:ext cx="193935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Damon</a:t>
            </a:r>
          </a:p>
          <a:p>
            <a:r>
              <a:rPr lang="en-GB" sz="3200" dirty="0" smtClean="0"/>
              <a:t>Maida</a:t>
            </a:r>
          </a:p>
          <a:p>
            <a:r>
              <a:rPr lang="en-GB" sz="3200" dirty="0" smtClean="0"/>
              <a:t>Jayden</a:t>
            </a:r>
          </a:p>
          <a:p>
            <a:r>
              <a:rPr lang="en-GB" sz="3200" dirty="0" smtClean="0"/>
              <a:t>Rachel H.</a:t>
            </a:r>
          </a:p>
          <a:p>
            <a:r>
              <a:rPr lang="en-GB" sz="3200" dirty="0" smtClean="0"/>
              <a:t>Jesse W.</a:t>
            </a:r>
          </a:p>
          <a:p>
            <a:endParaRPr lang="en-GB" sz="3200" dirty="0" smtClean="0"/>
          </a:p>
          <a:p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37630" y="2450669"/>
            <a:ext cx="16081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Ryan</a:t>
            </a:r>
          </a:p>
          <a:p>
            <a:r>
              <a:rPr lang="en-GB" sz="3200" dirty="0" smtClean="0"/>
              <a:t>Fletcher</a:t>
            </a:r>
          </a:p>
          <a:p>
            <a:r>
              <a:rPr lang="en-GB" sz="3200" dirty="0" smtClean="0"/>
              <a:t>Cassidy</a:t>
            </a:r>
          </a:p>
          <a:p>
            <a:r>
              <a:rPr lang="en-GB" sz="3200" dirty="0" err="1" smtClean="0"/>
              <a:t>Jayde</a:t>
            </a:r>
            <a:endParaRPr lang="en-GB" sz="3200" dirty="0" smtClean="0"/>
          </a:p>
          <a:p>
            <a:r>
              <a:rPr lang="en-GB" sz="3200" dirty="0" smtClean="0"/>
              <a:t>Peyton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266163" y="2450669"/>
            <a:ext cx="193354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Katelyn</a:t>
            </a:r>
          </a:p>
          <a:p>
            <a:r>
              <a:rPr lang="en-GB" sz="3200" dirty="0" err="1" smtClean="0"/>
              <a:t>Raina</a:t>
            </a:r>
            <a:endParaRPr lang="en-GB" sz="3200" dirty="0" smtClean="0"/>
          </a:p>
          <a:p>
            <a:r>
              <a:rPr lang="en-GB" sz="3200" dirty="0" smtClean="0"/>
              <a:t>Brody</a:t>
            </a:r>
          </a:p>
          <a:p>
            <a:r>
              <a:rPr lang="en-GB" sz="3200" dirty="0" err="1" smtClean="0"/>
              <a:t>Izzy</a:t>
            </a:r>
            <a:endParaRPr lang="en-GB" sz="3200" dirty="0" smtClean="0"/>
          </a:p>
          <a:p>
            <a:r>
              <a:rPr lang="en-GB" sz="3200" dirty="0" err="1" smtClean="0"/>
              <a:t>Cheyanne</a:t>
            </a:r>
            <a:endParaRPr lang="en-GB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16526" y="2450669"/>
            <a:ext cx="19159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John Paul</a:t>
            </a:r>
          </a:p>
          <a:p>
            <a:r>
              <a:rPr lang="en-GB" sz="3200" dirty="0" smtClean="0"/>
              <a:t>Jesse B.</a:t>
            </a:r>
          </a:p>
          <a:p>
            <a:r>
              <a:rPr lang="en-GB" sz="3200" dirty="0" smtClean="0"/>
              <a:t>Sarah</a:t>
            </a:r>
          </a:p>
          <a:p>
            <a:r>
              <a:rPr lang="en-GB" sz="3200" dirty="0" err="1" smtClean="0"/>
              <a:t>Myranda</a:t>
            </a:r>
            <a:endParaRPr lang="en-GB" sz="3200" dirty="0" smtClean="0"/>
          </a:p>
          <a:p>
            <a:r>
              <a:rPr lang="en-GB" sz="3200" dirty="0" smtClean="0"/>
              <a:t>Isaac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09883" y="2450669"/>
            <a:ext cx="20339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Malik</a:t>
            </a:r>
          </a:p>
          <a:p>
            <a:r>
              <a:rPr lang="en-GB" sz="3200" dirty="0" err="1" smtClean="0"/>
              <a:t>Rosbean</a:t>
            </a:r>
            <a:endParaRPr lang="en-GB" sz="3200" dirty="0" smtClean="0"/>
          </a:p>
          <a:p>
            <a:r>
              <a:rPr lang="en-GB" sz="3200" dirty="0" smtClean="0"/>
              <a:t>Bailey</a:t>
            </a:r>
          </a:p>
          <a:p>
            <a:r>
              <a:rPr lang="en-GB" sz="3200" dirty="0" smtClean="0"/>
              <a:t>Rachael T.</a:t>
            </a:r>
          </a:p>
          <a:p>
            <a:r>
              <a:rPr lang="en-GB" sz="3200" dirty="0" smtClean="0"/>
              <a:t>Tommy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2946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Hernan</a:t>
            </a:r>
            <a:r>
              <a:rPr lang="en-GB" dirty="0" smtClean="0"/>
              <a:t> Cortes</a:t>
            </a:r>
            <a:endParaRPr lang="en-GB" dirty="0"/>
          </a:p>
        </p:txBody>
      </p:sp>
      <p:pic>
        <p:nvPicPr>
          <p:cNvPr id="4" name="Picture 3" descr="da24f81358a2f312e5cb67648015bbc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410" y="1292229"/>
            <a:ext cx="2804232" cy="3589417"/>
          </a:xfrm>
          <a:prstGeom prst="rect">
            <a:avLst/>
          </a:prstGeom>
        </p:spPr>
      </p:pic>
      <p:pic>
        <p:nvPicPr>
          <p:cNvPr id="5" name="Picture 4" descr="tumblr_munw4oDJDg1qap9gno1_4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8971" y="1292229"/>
            <a:ext cx="2665263" cy="4037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2000" y="2009695"/>
            <a:ext cx="2948118" cy="470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2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Moctezuma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028" y="1543843"/>
            <a:ext cx="3333607" cy="4271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9465" y="2068076"/>
            <a:ext cx="5410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342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Recipe for Conquest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21" y="1905000"/>
            <a:ext cx="8678862" cy="472324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Cortes was not the first to explore the New World or to capture already inhabited lands. Before capturing Tenochtitlan, Cortes visited other Spanish colonies. Conquest followed the same pattern: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Set sail from Spanish colony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Spanish land, and try to meet indigenous peoples peacefully. Try to see who holds the power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Spanish would invite indigenous leader to exchange gifts, then capture the leader and threaten to kill them if people would not obey.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If they had to fight, Spanish would fight in an open space (with horses, weapons and armour that the opposition did not have)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The Spanish leader would become the new governor of the new colony. Indigenous people were forced into slavery.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1681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little video: </a:t>
            </a:r>
            <a:r>
              <a:rPr lang="en-GB" dirty="0">
                <a:hlinkClick r:id="rId2"/>
              </a:rPr>
              <a:t>http://youtu.be/</a:t>
            </a:r>
            <a:r>
              <a:rPr lang="en-GB" dirty="0" smtClean="0">
                <a:hlinkClick r:id="rId2"/>
              </a:rPr>
              <a:t>rrTEItqkrVQ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6710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41</TotalTime>
  <Words>182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Travelogue</vt:lpstr>
      <vt:lpstr>A Deadly Meeting</vt:lpstr>
      <vt:lpstr>Find your new seat.  Add at least aspect of Spanish/Aztec Worldview to the Venn diagram on the whiteboard</vt:lpstr>
      <vt:lpstr>Hernan Cortes</vt:lpstr>
      <vt:lpstr>Moctezuma</vt:lpstr>
      <vt:lpstr>Recipe for Conquest</vt:lpstr>
      <vt:lpstr>Slide 6</vt:lpstr>
    </vt:vector>
  </TitlesOfParts>
  <Company>University of Lethbridge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Deadly Meeting</dc:title>
  <dc:creator>Johannah Wirzba</dc:creator>
  <cp:lastModifiedBy>johannah.wirzba</cp:lastModifiedBy>
  <cp:revision>7</cp:revision>
  <dcterms:created xsi:type="dcterms:W3CDTF">2014-04-08T02:03:22Z</dcterms:created>
  <dcterms:modified xsi:type="dcterms:W3CDTF">2014-04-08T14:40:39Z</dcterms:modified>
</cp:coreProperties>
</file>